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83" r:id="rId2"/>
    <p:sldId id="298" r:id="rId3"/>
    <p:sldId id="284" r:id="rId4"/>
    <p:sldId id="286" r:id="rId5"/>
    <p:sldId id="327" r:id="rId6"/>
    <p:sldId id="331" r:id="rId7"/>
    <p:sldId id="328" r:id="rId8"/>
    <p:sldId id="336" r:id="rId9"/>
    <p:sldId id="28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8"/>
    <p:restoredTop sz="94674"/>
  </p:normalViewPr>
  <p:slideViewPr>
    <p:cSldViewPr snapToGrid="0">
      <p:cViewPr varScale="1">
        <p:scale>
          <a:sx n="113" d="100"/>
          <a:sy n="113" d="100"/>
        </p:scale>
        <p:origin x="126" y="108"/>
      </p:cViewPr>
      <p:guideLst>
        <p:guide orient="horz" pos="215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048D-CEE4-4833-B580-B7929D819F40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D46D-7B74-4E19-BB86-1CCF8670FE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987" y="1609397"/>
            <a:ext cx="12244521" cy="24303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0800000">
            <a:off x="8057239" y="1641757"/>
            <a:ext cx="4348442" cy="39824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84471" y="2119216"/>
            <a:ext cx="5109091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第五届“智建杯”智能建造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创新大奖赛最具影响力品牌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等腰三角形 34"/>
          <p:cNvSpPr/>
          <p:nvPr/>
        </p:nvSpPr>
        <p:spPr>
          <a:xfrm rot="10800000">
            <a:off x="8277874" y="1694069"/>
            <a:ext cx="3907171" cy="346986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5"/>
          <p:cNvSpPr/>
          <p:nvPr/>
        </p:nvSpPr>
        <p:spPr>
          <a:xfrm rot="10800000">
            <a:off x="8785359" y="4066824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等腰三角形 5"/>
          <p:cNvSpPr/>
          <p:nvPr/>
        </p:nvSpPr>
        <p:spPr>
          <a:xfrm rot="10800000">
            <a:off x="3742884" y="4102914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76255" y="4583468"/>
            <a:ext cx="27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公司：请填写所在公司名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259080" y="807720"/>
            <a:ext cx="3561715" cy="37757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5DF9CC-D50D-42DE-B0FD-AC45DD49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7" y="1806488"/>
            <a:ext cx="1882524" cy="2430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419100" y="1862038"/>
            <a:ext cx="4508500" cy="365760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08500" h="3657600">
                <a:moveTo>
                  <a:pt x="0" y="1879600"/>
                </a:moveTo>
                <a:lnTo>
                  <a:pt x="3746500" y="0"/>
                </a:lnTo>
                <a:lnTo>
                  <a:pt x="4508500" y="3657600"/>
                </a:lnTo>
                <a:lnTo>
                  <a:pt x="0" y="1879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68321" y="4026606"/>
            <a:ext cx="130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6488" y="3327188"/>
            <a:ext cx="299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6831" y="1748289"/>
            <a:ext cx="4256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 公司</a:t>
            </a:r>
            <a:r>
              <a:rPr lang="zh-CN" altLang="en-US" sz="3600" spc="3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86831" y="3189869"/>
            <a:ext cx="4794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42556B"/>
                </a:solidFill>
              </a:defRPr>
            </a:lvl1pPr>
          </a:lstStyle>
          <a:p>
            <a:pPr lvl="0"/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企业贡献力</a:t>
            </a:r>
            <a:endParaRPr lang="zh-CN" altLang="en-US" sz="2000" spc="3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86831" y="4631449"/>
            <a:ext cx="4281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数字案例</a:t>
            </a:r>
            <a:endParaRPr lang="zh-CN" altLang="en-US" sz="3600" spc="30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13381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企业简介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72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企业简介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160216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企业贡献力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64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077641" y="4531695"/>
            <a:ext cx="2138363" cy="96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业绩成果</a:t>
            </a:r>
          </a:p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社会影响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企业影响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181482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3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数字案例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302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数字案例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0922" y="1110388"/>
            <a:ext cx="8184401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（阐述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+mj-ea"/>
              </a:rPr>
              <a:t>在智能建造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方面的案例、理解、思考、观点、感受，不少于500字，可复制多页展示）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/>
          <a:stretch>
            <a:fillRect/>
          </a:stretch>
        </p:blipFill>
        <p:spPr>
          <a:xfrm>
            <a:off x="-1" y="0"/>
            <a:ext cx="12192000" cy="68772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5000">
                <a:schemeClr val="accent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 rot="8228333">
            <a:off x="3568992" y="426087"/>
            <a:ext cx="7812668" cy="7393190"/>
          </a:xfrm>
          <a:prstGeom prst="triangle">
            <a:avLst>
              <a:gd name="adj" fmla="val 64392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2193785">
            <a:off x="1726731" y="1562135"/>
            <a:ext cx="8360451" cy="5097864"/>
          </a:xfrm>
          <a:prstGeom prst="triangle">
            <a:avLst>
              <a:gd name="adj" fmla="val 54742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66105" y="2884504"/>
            <a:ext cx="3860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1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主题​​">
  <a:themeElements>
    <a:clrScheme name="黑色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宽屏</PresentationFormat>
  <Paragraphs>31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微软雅黑</vt:lpstr>
      <vt:lpstr>微软雅黑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/>
  <cp:lastModifiedBy/>
  <cp:revision>11</cp:revision>
  <dcterms:created xsi:type="dcterms:W3CDTF">2018-08-21T02:36:00Z</dcterms:created>
  <dcterms:modified xsi:type="dcterms:W3CDTF">2024-07-22T09:04:56Z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